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C4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5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8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7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2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2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1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9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0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1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0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2F575-FE7D-40CD-B12D-F2CD0F8214D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1E4E-6761-485C-B319-31C85AF5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4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1781174"/>
            <a:ext cx="5591175" cy="2266951"/>
          </a:xfrm>
        </p:spPr>
        <p:txBody>
          <a:bodyPr>
            <a:noAutofit/>
          </a:bodyPr>
          <a:lstStyle/>
          <a:p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 </a:t>
            </a:r>
          </a:p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«Красная Шапочка»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663" y="99517"/>
            <a:ext cx="1170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казенное дошкольное образовательное  учреждение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Кыштовский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детский сад «Солнышко»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8368" y="4946888"/>
            <a:ext cx="6510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Автор проекта:</a:t>
            </a:r>
          </a:p>
          <a:p>
            <a:r>
              <a:rPr lang="ru-RU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музыкальный руководитель </a:t>
            </a:r>
          </a:p>
          <a:p>
            <a:r>
              <a:rPr lang="ru-RU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Долгих А.А.</a:t>
            </a:r>
          </a:p>
        </p:txBody>
      </p:sp>
    </p:spTree>
    <p:extLst>
      <p:ext uri="{BB962C8B-B14F-4D97-AF65-F5344CB8AC3E}">
        <p14:creationId xmlns:p14="http://schemas.microsoft.com/office/powerpoint/2010/main" val="374002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 этап. Итоговое мероприятие.</a:t>
            </a:r>
            <a:br>
              <a:rPr lang="ru-RU" sz="4000" b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Театрализованное представление, сказка «Красная Шапочка».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8" y="1568327"/>
            <a:ext cx="5565531" cy="4174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1" y="1568326"/>
            <a:ext cx="5565530" cy="4174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6163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954" y="2154116"/>
            <a:ext cx="7215554" cy="111662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86" y="1027906"/>
            <a:ext cx="4422530" cy="58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10981" y="90785"/>
            <a:ext cx="4789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7838" y="1503253"/>
            <a:ext cx="86963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играет в жизни детишек огромную роль. Это удивительный мир Волшебства. Погружаясь в этот мир, ребенок соприкасается с частичкой себя непознанного.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 в момент прочтения сказки позволяет ему заглянуть в его собственное сердце, на поверхности окажутся глубинные подсознательные моменты.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1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4481" y="263009"/>
            <a:ext cx="72038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 этап. </a:t>
            </a: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«точки удивления» 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63338"/>
            <a:ext cx="79332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800" b="1" dirty="0">
                <a:solidFill>
                  <a:srgbClr val="160C40"/>
                </a:solidFill>
                <a:latin typeface="Times New Roman" panose="02020603050405020304" pitchFamily="18" charset="0"/>
              </a:rPr>
              <a:t>Приближается праздник «День Матери». Каждый ребенок хочет подарить любимой мамочке что - то особенное. Прочитали с детьми сказку Красная Шапочка. </a:t>
            </a:r>
            <a:endParaRPr lang="ru-RU" sz="2800" b="1" dirty="0" smtClean="0">
              <a:solidFill>
                <a:srgbClr val="160C40"/>
              </a:solidFill>
              <a:effectLst/>
            </a:endParaRPr>
          </a:p>
          <a:p>
            <a:pPr indent="450215" algn="just"/>
            <a:r>
              <a:rPr lang="ru-RU" sz="2800" b="1" dirty="0">
                <a:solidFill>
                  <a:srgbClr val="160C40"/>
                </a:solidFill>
                <a:latin typeface="Times New Roman" panose="02020603050405020304" pitchFamily="18" charset="0"/>
              </a:rPr>
              <a:t>Ребята, вам понравилась сказка? (Да)</a:t>
            </a:r>
            <a:endParaRPr lang="ru-RU" sz="2800" b="1" dirty="0" smtClean="0">
              <a:solidFill>
                <a:srgbClr val="160C40"/>
              </a:solidFill>
              <a:effectLst/>
            </a:endParaRPr>
          </a:p>
          <a:p>
            <a:pPr indent="450215" algn="just"/>
            <a:r>
              <a:rPr lang="ru-RU" sz="2800" b="1" dirty="0">
                <a:solidFill>
                  <a:srgbClr val="160C40"/>
                </a:solidFill>
                <a:latin typeface="Times New Roman" panose="02020603050405020304" pitchFamily="18" charset="0"/>
              </a:rPr>
              <a:t>Кому вам хочется рассказать о сказке? </a:t>
            </a:r>
            <a:r>
              <a:rPr lang="ru-RU" sz="2800" b="1" dirty="0" smtClean="0">
                <a:solidFill>
                  <a:srgbClr val="160C40"/>
                </a:solidFill>
                <a:latin typeface="Times New Roman" panose="02020603050405020304" pitchFamily="18" charset="0"/>
              </a:rPr>
              <a:t>Хотите </a:t>
            </a:r>
            <a:r>
              <a:rPr lang="ru-RU" sz="2800" b="1" dirty="0">
                <a:solidFill>
                  <a:srgbClr val="160C40"/>
                </a:solidFill>
                <a:latin typeface="Times New Roman" panose="02020603050405020304" pitchFamily="18" charset="0"/>
              </a:rPr>
              <a:t>подарим мамам в подарок сказку? (Да)</a:t>
            </a:r>
            <a:endParaRPr lang="ru-RU" sz="2800" b="1" dirty="0" smtClean="0">
              <a:solidFill>
                <a:srgbClr val="160C40"/>
              </a:solidFill>
              <a:effectLst/>
            </a:endParaRPr>
          </a:p>
          <a:p>
            <a:pPr indent="450215" algn="just"/>
            <a:r>
              <a:rPr lang="ru-RU" sz="2800" b="1" dirty="0">
                <a:solidFill>
                  <a:srgbClr val="160C40"/>
                </a:solidFill>
                <a:latin typeface="Times New Roman" panose="02020603050405020304" pitchFamily="18" charset="0"/>
              </a:rPr>
              <a:t>Как мы это сделаем? (Расскажем сказку)</a:t>
            </a:r>
            <a:endParaRPr lang="ru-RU" sz="2800" b="1" dirty="0" smtClean="0">
              <a:solidFill>
                <a:srgbClr val="160C40"/>
              </a:solidFill>
              <a:effectLst/>
            </a:endParaRPr>
          </a:p>
          <a:p>
            <a:pPr indent="450215" algn="just"/>
            <a:r>
              <a:rPr lang="ru-RU" sz="2800" b="1" dirty="0">
                <a:solidFill>
                  <a:srgbClr val="160C40"/>
                </a:solidFill>
                <a:latin typeface="Times New Roman" panose="02020603050405020304" pitchFamily="18" charset="0"/>
              </a:rPr>
              <a:t>Давайте не просто расскажем, а превратимся в героев этой сказки и покажем представление?</a:t>
            </a:r>
            <a:endParaRPr lang="ru-RU" sz="2800" b="1" dirty="0">
              <a:solidFill>
                <a:srgbClr val="160C4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29" y="2215662"/>
            <a:ext cx="4258407" cy="319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50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02" y="597877"/>
            <a:ext cx="4476098" cy="5943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120146"/>
            <a:ext cx="8414238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этап.   Планирование.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Прививать любовь к сказкам. Учить добрыми поступками, бережному отношению к природе и животным, воспитывать чувство товарищества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честности, справедливости, доброте, воспитание отрицательного отношения к жестокости, хитрости, трусости;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условия для развития творческой активности детей в театрализованной деятельности.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культуры общения и поведения на занятиях, во время подготовки и проведения спектаклей.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умения оценивать результаты своей работы и работы сверстников.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80340">
              <a:lnSpc>
                <a:spcPts val="165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Активизировать речь детей.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артистические качества, раскрывать творческий потенциал;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свободно чувствовать себя на сцене.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Укрепление взаимоотношений с родителями.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9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332" y="633046"/>
            <a:ext cx="6611814" cy="5971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785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познакомились со сказкой «Красная Шапочка».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Произносят одну и ту же фразу с разными интонациями в разных темпах, с разной силой голоса;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Выразительно читают стихотворный текст;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Передают образ героя характерными движениями;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Действуют на сцене в коллективе;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Держатся уверенно перед аудиторией.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саморазвития ребенка.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Установлены доверительные и партнерские отношения с родителями.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2090371"/>
            <a:ext cx="4785945" cy="358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24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7471" y="383644"/>
            <a:ext cx="985705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этап.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запланированных мероприятий.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1" y="1006443"/>
            <a:ext cx="4803529" cy="3602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567854" y="3831258"/>
            <a:ext cx="426340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ролей</a:t>
            </a:r>
            <a:endParaRPr lang="ru-RU" sz="2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2" y="1970039"/>
            <a:ext cx="4963250" cy="3722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861212" y="4644498"/>
            <a:ext cx="49632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над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дикцией</a:t>
            </a:r>
            <a:r>
              <a:rPr lang="ru-RU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упражнения на речевое дыхание «Веселый пятачок» «Зевающая пантера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5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08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18185" y="822325"/>
            <a:ext cx="7080738" cy="10768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Рассматривание иллюстрации.</a:t>
            </a:r>
            <a:br>
              <a:rPr lang="ru-RU" b="1" dirty="0">
                <a:solidFill>
                  <a:srgbClr val="FF0000"/>
                </a:solidFill>
                <a:latin typeface="+mn-lt"/>
              </a:rPr>
            </a:br>
            <a:r>
              <a:rPr lang="ru-RU" b="1" dirty="0">
                <a:solidFill>
                  <a:srgbClr val="FF0000"/>
                </a:solidFill>
                <a:latin typeface="+mn-lt"/>
              </a:rPr>
              <a:t>Рисовали своих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героев.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90245"/>
            <a:ext cx="5416062" cy="4062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84" y="1617784"/>
            <a:ext cx="4712677" cy="3534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84" y="3209191"/>
            <a:ext cx="4747846" cy="35608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245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93" y="971795"/>
            <a:ext cx="10515600" cy="8570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Репетиция сказки с использованием музыки и костюмов.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0" y="1665653"/>
            <a:ext cx="3782158" cy="5042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53" y="1665653"/>
            <a:ext cx="3289789" cy="4386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68" y="1615829"/>
            <a:ext cx="3819526" cy="5092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614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2251" y="638621"/>
            <a:ext cx="548066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315"/>
              </a:spcBef>
              <a:spcAft>
                <a:spcPts val="1315"/>
              </a:spcAft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этап. Работа с родителями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6092" y="1291275"/>
            <a:ext cx="601393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родителей с планом проведения работы по проекту.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«Роль эмоций в жизни ребенка»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костюмов и изготовление </a:t>
            </a:r>
            <a:r>
              <a:rPr lang="ru-RU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дикораций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53" y="1481504"/>
            <a:ext cx="3868616" cy="2901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19" y="4011413"/>
            <a:ext cx="3821723" cy="2866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5867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353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Batang</vt:lpstr>
      <vt:lpstr>Arial</vt:lpstr>
      <vt:lpstr>Bookman Old Style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Рассматривание иллюстрации. Рисовали своих героев.  </vt:lpstr>
      <vt:lpstr>Репетиция сказки с использованием музыки и костюмов. </vt:lpstr>
      <vt:lpstr>Презентация PowerPoint</vt:lpstr>
      <vt:lpstr>5 этап. Итоговое мероприятие. Театрализованное представление, сказка «Красная Шапочка».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24</cp:revision>
  <dcterms:created xsi:type="dcterms:W3CDTF">2018-01-25T05:02:46Z</dcterms:created>
  <dcterms:modified xsi:type="dcterms:W3CDTF">2018-04-10T05:19:20Z</dcterms:modified>
</cp:coreProperties>
</file>